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485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4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EA1D3-13A2-4995-9ECE-F99134F1A00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B3E49-6870-43BE-8418-34285B2BD44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62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98E79-97DA-4A2E-B2F6-DB4072A390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3D42D4-FE07-4068-A63A-B60BDACFF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C2EE4-D20B-4495-9542-E95763C64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9817E-CD2F-4196-A4CA-4129C1906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77AD1-7F1F-40D6-ACB0-ECB5A68A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1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781F-FAE8-41CF-9B97-D4BD2D299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44314A-8923-4804-9043-6D29798607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BB696-AD77-4A0E-AB26-FC30B602F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DED2C-FA46-42EC-855C-F58899862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13E88-ED7C-4CBD-AD5D-1E807A9EF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0C7730-0D1E-4389-8D01-D23141E70A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50DCF-3686-4DBD-89B1-663F659258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B3112-2046-4CDD-90D7-F6965558F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06E7B-37AC-4A06-86AF-B42031162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CE026-09A4-46FA-AC4E-FCD239C21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9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CE0C5-4EE2-4C4A-99EB-F0FB99FFD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6A7D5-2E98-437F-8B9C-CEF27EDBC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D2D11-3FDA-4E51-B764-415201048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A572F-4639-4F83-A460-4B220F8EE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240E2-31A4-4CEC-9965-05C1B0AB1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1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FF0B8-FAD8-44A1-A029-D08465C1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7B5F39-3515-4AC1-991D-66AB0437D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AF300-41AD-4FF2-A38B-063159EE7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57DED-2CDE-4639-BF11-1F727BE3B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E13D5-BA11-4647-A677-833985D93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0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E4567-D3BE-4B59-90C2-C0202769A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3214D-7927-4FD9-93F2-A31B965757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2DCC6-E068-4D93-AB02-51BC08825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36930-CDEF-41DC-AB78-23B1D1B4E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66C033-B63E-4666-BEC1-469CB989D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46E82B-1809-4F7F-9021-2F1AD6F2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8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434DA-08BA-4247-BFD5-25680A2D4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91E5FD-46BB-4BB7-B8AE-6A2E696FE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458070-8168-40FF-8420-8C935BC24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A45435-6FA2-4ECF-B922-2C1AF5086D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CDF477-DF5A-4E24-BA67-006B543665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916B55-97AC-41EE-8FDF-5046A8251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B292F6-ED9B-4352-B4FA-4A61BA2E8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823200-38D1-449E-A43A-E80838448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77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C32F8-E3DC-497A-B5CC-AC8A50245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9FE241-589E-421B-AEED-133FE5E41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58B4BE-6C0C-4989-9383-C802064B3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C0FDBB-8E3E-4709-8F9B-139E69B60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85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7632A2-5C30-4C41-9FDA-8F4432243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1C4087-BAB7-44EF-A532-94884DFE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C2738C-A304-4CB9-A328-E2CB47FC0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31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F9943-D8F4-4EC8-9AC9-968EA0FDC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29504-538A-4933-8670-0357A2260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812D9B-D771-41DA-B314-05AFEDB50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B0F8F3-B9CC-42AE-98CF-30145EAD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A93B61-1D14-467B-ACBD-F9E98B842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4E0314-83DF-4F87-8426-03E644E22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16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F357E-212F-442C-9C37-B84AED2B6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8250B3-D7BD-41B2-BC5D-A1C65DC47F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C2DCA9-BA56-4F0A-9444-52F289212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CAEB7-5985-4311-BD7C-762ADD2FF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38AFB6-9D38-4A71-9D29-2A3EC2E8B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D6AAB-ADBF-4464-BAEA-26EE7A3E1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0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3CEF9B-9C70-4802-9862-56EC91D47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56FBDA-5664-4C07-AA95-4E610D8E0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C1C53-E1C1-49D3-9370-5108171AE3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C5906-A309-476B-980B-1B3A71247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814B0-C320-47CD-B384-BA0C04A78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7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BF8C549E-4BAD-4281-8B83-0D9BA18C2ADB}"/>
              </a:ext>
            </a:extLst>
          </p:cNvPr>
          <p:cNvCxnSpPr>
            <a:cxnSpLocks/>
          </p:cNvCxnSpPr>
          <p:nvPr/>
        </p:nvCxnSpPr>
        <p:spPr>
          <a:xfrm>
            <a:off x="1354667" y="6244167"/>
            <a:ext cx="553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224E273-E9F1-41DE-942A-2F0332C53F1F}"/>
              </a:ext>
            </a:extLst>
          </p:cNvPr>
          <p:cNvCxnSpPr>
            <a:cxnSpLocks/>
          </p:cNvCxnSpPr>
          <p:nvPr/>
        </p:nvCxnSpPr>
        <p:spPr>
          <a:xfrm flipV="1">
            <a:off x="1354667" y="1690688"/>
            <a:ext cx="0" cy="4553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938688C0-AD62-4605-8FE7-1528F7A8DDD7}"/>
              </a:ext>
            </a:extLst>
          </p:cNvPr>
          <p:cNvSpPr txBox="1"/>
          <p:nvPr/>
        </p:nvSpPr>
        <p:spPr>
          <a:xfrm>
            <a:off x="3441697" y="6261344"/>
            <a:ext cx="17144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Digital Maturity </a:t>
            </a:r>
            <a:endParaRPr lang="de-DE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E7FF7B7-3EEF-4201-846A-112FF6829C5B}"/>
              </a:ext>
            </a:extLst>
          </p:cNvPr>
          <p:cNvSpPr txBox="1"/>
          <p:nvPr/>
        </p:nvSpPr>
        <p:spPr>
          <a:xfrm>
            <a:off x="893002" y="1999190"/>
            <a:ext cx="461665" cy="3248542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r>
              <a:rPr lang="en-US" dirty="0"/>
              <a:t>Organizational Readiness</a:t>
            </a:r>
            <a:r>
              <a:rPr lang="de-DE" dirty="0"/>
              <a:t> 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C9CB5B73-9C3E-4009-A48E-D65DEC2AEBE3}"/>
              </a:ext>
            </a:extLst>
          </p:cNvPr>
          <p:cNvSpPr txBox="1"/>
          <p:nvPr/>
        </p:nvSpPr>
        <p:spPr>
          <a:xfrm>
            <a:off x="3619500" y="1935690"/>
            <a:ext cx="15282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Modern Work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A478E7D8-FB80-4BD5-BBC1-5CF006A29559}"/>
              </a:ext>
            </a:extLst>
          </p:cNvPr>
          <p:cNvSpPr txBox="1"/>
          <p:nvPr/>
        </p:nvSpPr>
        <p:spPr>
          <a:xfrm>
            <a:off x="3441697" y="4006334"/>
            <a:ext cx="16975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Artificial Intelligence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DEE8EF5E-0B46-4244-95D6-AF59E48F0D06}"/>
              </a:ext>
            </a:extLst>
          </p:cNvPr>
          <p:cNvSpPr txBox="1"/>
          <p:nvPr/>
        </p:nvSpPr>
        <p:spPr>
          <a:xfrm>
            <a:off x="4800609" y="4762268"/>
            <a:ext cx="20912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Big Data Processing &amp; Cloud Computing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E9F6C6AD-8B7B-408D-88E6-E190238A6920}"/>
              </a:ext>
            </a:extLst>
          </p:cNvPr>
          <p:cNvSpPr txBox="1"/>
          <p:nvPr/>
        </p:nvSpPr>
        <p:spPr>
          <a:xfrm>
            <a:off x="1511300" y="5448238"/>
            <a:ext cx="21970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Process Automation, Blockchain &amp; IoT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DDBE49BD-42E5-403C-96DE-07317527A3EC}"/>
              </a:ext>
            </a:extLst>
          </p:cNvPr>
          <p:cNvSpPr txBox="1"/>
          <p:nvPr/>
        </p:nvSpPr>
        <p:spPr>
          <a:xfrm>
            <a:off x="2743197" y="2837234"/>
            <a:ext cx="175260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Data Democracy &amp; Analytics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4B5E2372-6056-4879-A355-A4ECB9AB4C7C}"/>
              </a:ext>
            </a:extLst>
          </p:cNvPr>
          <p:cNvSpPr txBox="1"/>
          <p:nvPr/>
        </p:nvSpPr>
        <p:spPr>
          <a:xfrm>
            <a:off x="2389716" y="5277794"/>
            <a:ext cx="973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632579B-A02A-40B8-856E-3D798952D789}"/>
              </a:ext>
            </a:extLst>
          </p:cNvPr>
          <p:cNvSpPr txBox="1"/>
          <p:nvPr/>
        </p:nvSpPr>
        <p:spPr>
          <a:xfrm>
            <a:off x="4298945" y="1808139"/>
            <a:ext cx="973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BF90C67D-9BE1-49C8-AD87-63A71CFAFA62}"/>
              </a:ext>
            </a:extLst>
          </p:cNvPr>
          <p:cNvSpPr txBox="1"/>
          <p:nvPr/>
        </p:nvSpPr>
        <p:spPr>
          <a:xfrm>
            <a:off x="3522132" y="2706429"/>
            <a:ext cx="973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D5C5430A-FDBD-4648-BF87-763B0E506BA9}"/>
              </a:ext>
            </a:extLst>
          </p:cNvPr>
          <p:cNvSpPr txBox="1"/>
          <p:nvPr/>
        </p:nvSpPr>
        <p:spPr>
          <a:xfrm>
            <a:off x="3903134" y="3875529"/>
            <a:ext cx="973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8AC0F858-96B9-4156-95E5-77E50D0764CA}"/>
              </a:ext>
            </a:extLst>
          </p:cNvPr>
          <p:cNvSpPr txBox="1"/>
          <p:nvPr/>
        </p:nvSpPr>
        <p:spPr>
          <a:xfrm>
            <a:off x="5748871" y="4614287"/>
            <a:ext cx="973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>
                <a:solidFill>
                  <a:srgbClr val="FF0000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475380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Breitbild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STADA Digital Strategy</dc:title>
  <dc:creator>Alexander Loth</dc:creator>
  <cp:lastModifiedBy>Alexander Loth</cp:lastModifiedBy>
  <cp:revision>41</cp:revision>
  <dcterms:created xsi:type="dcterms:W3CDTF">2020-11-09T07:41:03Z</dcterms:created>
  <dcterms:modified xsi:type="dcterms:W3CDTF">2021-03-02T20:16:21Z</dcterms:modified>
</cp:coreProperties>
</file>